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100. JESUH AH DEIHNA TENG CING HI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38053"/>
            <a:ext cx="9144000" cy="3073970"/>
          </a:xfrm>
        </p:spPr>
        <p:txBody>
          <a:bodyPr>
            <a:normAutofit/>
          </a:bodyPr>
          <a:lstStyle/>
          <a:p>
            <a:r>
              <a:rPr lang="en-US" sz="3200" dirty="0"/>
              <a:t>Jesus is All the World to Me </a:t>
            </a:r>
          </a:p>
          <a:p>
            <a:r>
              <a:rPr lang="en-US" sz="3200" dirty="0"/>
              <a:t>Gal. 6:14</a:t>
            </a:r>
          </a:p>
          <a:p>
            <a:r>
              <a:rPr lang="en-US" sz="3200" dirty="0"/>
              <a:t>Will Lamartine Thomson, 1847-1909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22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555"/>
            <a:ext cx="10515600" cy="5143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dah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lo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dah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22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94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Amah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nawnnawn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guahtui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guahtui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an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pia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22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433"/>
            <a:ext cx="10515600" cy="4977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ci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ding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22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067"/>
            <a:ext cx="10515600" cy="4951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hin’na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153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100. JESUH AH DEIHNA TENG CING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2018-10-11T10:05:49Z</dcterms:modified>
</cp:coreProperties>
</file>